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6"/>
  </p:notesMasterIdLst>
  <p:sldIdLst>
    <p:sldId id="256" r:id="rId4"/>
    <p:sldId id="257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4" orient="horz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000"/>
    <a:srgbClr val="00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8" autoAdjust="0"/>
    <p:restoredTop sz="88387" autoAdjust="0"/>
  </p:normalViewPr>
  <p:slideViewPr>
    <p:cSldViewPr snapToGrid="0" showGuides="1">
      <p:cViewPr varScale="1">
        <p:scale>
          <a:sx n="62" d="100"/>
          <a:sy n="62" d="100"/>
        </p:scale>
        <p:origin x="2050" y="62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FCC47-04CA-48F1-B344-4FD2CFE92C5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C782-6861-468C-A5E6-6F3EF3281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7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template to type in the name of each participant.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BC782-6861-468C-A5E6-6F3EF32813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template if you wish to write names in by hand.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BC782-6861-468C-A5E6-6F3EF32813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3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72A950D-CCE6-1EFF-1A87-6F5A754376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26"/>
          <a:stretch/>
        </p:blipFill>
        <p:spPr>
          <a:xfrm>
            <a:off x="2365512" y="771996"/>
            <a:ext cx="1487868" cy="142505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5734671-B718-930D-A206-96E195CD558D}"/>
              </a:ext>
            </a:extLst>
          </p:cNvPr>
          <p:cNvGrpSpPr/>
          <p:nvPr userDrawn="1"/>
        </p:nvGrpSpPr>
        <p:grpSpPr>
          <a:xfrm>
            <a:off x="3999057" y="925362"/>
            <a:ext cx="3155090" cy="1164071"/>
            <a:chOff x="3926595" y="755124"/>
            <a:chExt cx="3977019" cy="1467320"/>
          </a:xfrm>
        </p:grpSpPr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D757A756-4A99-AC5A-C0EC-AE5C960CB2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090" b="6858"/>
            <a:stretch/>
          </p:blipFill>
          <p:spPr>
            <a:xfrm>
              <a:off x="3926595" y="755124"/>
              <a:ext cx="3977019" cy="112864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818051-40FC-2A4A-A8E8-9C0D5670799D}"/>
                </a:ext>
              </a:extLst>
            </p:cNvPr>
            <p:cNvSpPr txBox="1"/>
            <p:nvPr/>
          </p:nvSpPr>
          <p:spPr>
            <a:xfrm>
              <a:off x="4217087" y="1906973"/>
              <a:ext cx="3382658" cy="315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50" dirty="0">
                  <a:solidFill>
                    <a:schemeClr val="bg1">
                      <a:lumMod val="50000"/>
                    </a:schemeClr>
                  </a:solidFill>
                  <a:latin typeface="Source Sans Pro SemiBold" panose="020B0604020202020204" pitchFamily="34" charset="0"/>
                </a:rPr>
                <a:t>NATIONAL SPACE DESIGN COMPETITION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FBDAB84D-BA2F-281B-BFB2-6C512E3DF765}"/>
              </a:ext>
            </a:extLst>
          </p:cNvPr>
          <p:cNvSpPr/>
          <p:nvPr userDrawn="1"/>
        </p:nvSpPr>
        <p:spPr>
          <a:xfrm>
            <a:off x="7464960" y="5786368"/>
            <a:ext cx="1259566" cy="12595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FDC478-6457-AD0E-6617-AD7C21B5FB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3877" y="5603094"/>
            <a:ext cx="1259566" cy="125956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DF229E6-8DD7-2518-8139-C6DCE8FF424B}"/>
              </a:ext>
            </a:extLst>
          </p:cNvPr>
          <p:cNvGrpSpPr/>
          <p:nvPr userDrawn="1"/>
        </p:nvGrpSpPr>
        <p:grpSpPr>
          <a:xfrm>
            <a:off x="7687419" y="5962527"/>
            <a:ext cx="814647" cy="885846"/>
            <a:chOff x="7720889" y="5724409"/>
            <a:chExt cx="937218" cy="101912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1FE3F0E-A4CE-E06B-7CAD-CE420BA32633}"/>
                </a:ext>
              </a:extLst>
            </p:cNvPr>
            <p:cNvSpPr txBox="1"/>
            <p:nvPr/>
          </p:nvSpPr>
          <p:spPr>
            <a:xfrm>
              <a:off x="7818252" y="5724409"/>
              <a:ext cx="767245" cy="88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otesque" panose="020B0604020202020204" pitchFamily="34" charset="0"/>
                </a:rPr>
                <a:t>X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1CBB2D-1D92-5589-20AC-B5DA7B3854F7}"/>
                </a:ext>
              </a:extLst>
            </p:cNvPr>
            <p:cNvSpPr txBox="1"/>
            <p:nvPr/>
          </p:nvSpPr>
          <p:spPr>
            <a:xfrm>
              <a:off x="7720889" y="6460270"/>
              <a:ext cx="937218" cy="28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 LT Pro Light" panose="020B0304020202020204" pitchFamily="34" charset="0"/>
                </a:rPr>
                <a:t>2023-2024</a:t>
              </a: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A243CC8-8B16-65D6-7192-1F18BA2BA969}"/>
              </a:ext>
            </a:extLst>
          </p:cNvPr>
          <p:cNvCxnSpPr>
            <a:cxnSpLocks/>
          </p:cNvCxnSpPr>
          <p:nvPr userDrawn="1"/>
        </p:nvCxnSpPr>
        <p:spPr>
          <a:xfrm>
            <a:off x="2008088" y="4194313"/>
            <a:ext cx="6042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FCE628FA-013B-24D9-07AC-1573EECF05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13" y="5933240"/>
            <a:ext cx="1643399" cy="41632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A6CEFBF-3478-49DC-9F12-CFCBC93AD5CC}"/>
              </a:ext>
            </a:extLst>
          </p:cNvPr>
          <p:cNvSpPr txBox="1"/>
          <p:nvPr userDrawn="1"/>
        </p:nvSpPr>
        <p:spPr>
          <a:xfrm>
            <a:off x="4146587" y="6416151"/>
            <a:ext cx="17652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Rebecca Dalton</a:t>
            </a:r>
          </a:p>
          <a:p>
            <a:pPr algn="ctr"/>
            <a:r>
              <a:rPr lang="en-US" sz="1050" b="1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StellarXplorers Director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B3375B-9243-55F3-D06E-74A1EC2E2A27}"/>
              </a:ext>
            </a:extLst>
          </p:cNvPr>
          <p:cNvSpPr txBox="1"/>
          <p:nvPr userDrawn="1"/>
        </p:nvSpPr>
        <p:spPr>
          <a:xfrm>
            <a:off x="1086659" y="66768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 STEM Program of the </a:t>
            </a:r>
          </a:p>
          <a:p>
            <a:pPr algn="ctr"/>
            <a:r>
              <a:rPr lang="en-US" sz="900" i="1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Air &amp; Space Forces Association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8C89E6-2965-B56F-C20E-0749224BE9F4}"/>
              </a:ext>
            </a:extLst>
          </p:cNvPr>
          <p:cNvSpPr txBox="1"/>
          <p:nvPr userDrawn="1"/>
        </p:nvSpPr>
        <p:spPr>
          <a:xfrm>
            <a:off x="3109380" y="2506442"/>
            <a:ext cx="38396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CERTIFICATE OF PARTICIPATION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presented 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0E91B6-4FA7-5D80-5F57-E24B72616053}"/>
              </a:ext>
            </a:extLst>
          </p:cNvPr>
          <p:cNvSpPr txBox="1"/>
          <p:nvPr userDrawn="1"/>
        </p:nvSpPr>
        <p:spPr>
          <a:xfrm>
            <a:off x="1785002" y="4440627"/>
            <a:ext cx="648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the exceptional initiative, ingenuity, and teamwork demonstrated during their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participation in the StellarXplorers National Space Design Competition.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DAB3CE-C07D-A9F5-BCE7-75C8BB5FDFBF}"/>
              </a:ext>
            </a:extLst>
          </p:cNvPr>
          <p:cNvGrpSpPr/>
          <p:nvPr userDrawn="1"/>
        </p:nvGrpSpPr>
        <p:grpSpPr>
          <a:xfrm>
            <a:off x="342900" y="342900"/>
            <a:ext cx="9372600" cy="7086600"/>
            <a:chOff x="342900" y="342900"/>
            <a:chExt cx="9372600" cy="7086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7BE9FF6-44EA-7F88-41E7-9F910E58EE55}"/>
                </a:ext>
              </a:extLst>
            </p:cNvPr>
            <p:cNvSpPr/>
            <p:nvPr userDrawn="1"/>
          </p:nvSpPr>
          <p:spPr>
            <a:xfrm>
              <a:off x="342900" y="342900"/>
              <a:ext cx="9372600" cy="7086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6B419EC-5DF0-D26C-DD92-4C6C2A15A572}"/>
                </a:ext>
              </a:extLst>
            </p:cNvPr>
            <p:cNvSpPr/>
            <p:nvPr userDrawn="1"/>
          </p:nvSpPr>
          <p:spPr>
            <a:xfrm>
              <a:off x="413776" y="413095"/>
              <a:ext cx="9230848" cy="694621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2982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35486-A334-4D3A-8855-BDD764D7206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C01F-2D6A-4BCF-8BDE-675E26091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4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15E1E0-2F02-540A-132A-DA5EE683901F}"/>
              </a:ext>
            </a:extLst>
          </p:cNvPr>
          <p:cNvSpPr txBox="1"/>
          <p:nvPr/>
        </p:nvSpPr>
        <p:spPr>
          <a:xfrm>
            <a:off x="1688950" y="3563034"/>
            <a:ext cx="668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TYPE NAME HERE</a:t>
            </a:r>
          </a:p>
        </p:txBody>
      </p:sp>
    </p:spTree>
    <p:extLst>
      <p:ext uri="{BB962C8B-B14F-4D97-AF65-F5344CB8AC3E}">
        <p14:creationId xmlns:p14="http://schemas.microsoft.com/office/powerpoint/2010/main" val="320644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76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9780F7F400544A68836913E63B3EE" ma:contentTypeVersion="19" ma:contentTypeDescription="Create a new document." ma:contentTypeScope="" ma:versionID="bcfc5de1055bf7df81c627dd33ab3fb2">
  <xsd:schema xmlns:xsd="http://www.w3.org/2001/XMLSchema" xmlns:xs="http://www.w3.org/2001/XMLSchema" xmlns:p="http://schemas.microsoft.com/office/2006/metadata/properties" xmlns:ns2="167e14bb-6a4d-4e0e-9cdc-f512b96f7b11" xmlns:ns3="149e9765-edba-4757-aba2-48d9df3bca46" targetNamespace="http://schemas.microsoft.com/office/2006/metadata/properties" ma:root="true" ma:fieldsID="b899f0ecdc2c1776b41b7213ca7c3eea" ns2:_="" ns3:_="">
    <xsd:import namespace="167e14bb-6a4d-4e0e-9cdc-f512b96f7b11"/>
    <xsd:import namespace="149e9765-edba-4757-aba2-48d9df3bca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e14bb-6a4d-4e0e-9cdc-f512b96f7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19ff1d-3d4a-4ad6-b2f1-f30ec74a61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e9765-edba-4757-aba2-48d9df3bca4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8573ae-3f2b-4774-9695-3a24faae2efb}" ma:internalName="TaxCatchAll" ma:showField="CatchAllData" ma:web="149e9765-edba-4757-aba2-48d9df3bca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24E307-32CF-4FDD-9F5C-F0E6AA1048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6C494D-C192-44FF-ADB8-0CE8BAC61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e14bb-6a4d-4e0e-9cdc-f512b96f7b11"/>
    <ds:schemaRef ds:uri="149e9765-edba-4757-aba2-48d9df3bca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30</Words>
  <Application>Microsoft Office PowerPoint</Application>
  <PresentationFormat>Custom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Next LT Pro Light</vt:lpstr>
      <vt:lpstr>Calibri</vt:lpstr>
      <vt:lpstr>Calibri Light</vt:lpstr>
      <vt:lpstr>Grotesque</vt:lpstr>
      <vt:lpstr>Source Sans Pro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Dalton</dc:creator>
  <cp:lastModifiedBy>Rebecca Dalton</cp:lastModifiedBy>
  <cp:revision>8</cp:revision>
  <dcterms:created xsi:type="dcterms:W3CDTF">2022-07-15T17:34:53Z</dcterms:created>
  <dcterms:modified xsi:type="dcterms:W3CDTF">2023-11-16T22:30:39Z</dcterms:modified>
</cp:coreProperties>
</file>